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64" r:id="rId6"/>
    <p:sldId id="260" r:id="rId7"/>
    <p:sldId id="259" r:id="rId8"/>
    <p:sldId id="265" r:id="rId9"/>
    <p:sldId id="262" r:id="rId10"/>
    <p:sldId id="26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6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82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4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19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78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2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74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08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91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76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72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7E-6DAD-493F-B4D5-F53B308B7CFB}" type="datetimeFigureOut">
              <a:rPr lang="fr-FR" smtClean="0"/>
              <a:t>28/11/2013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5C800-63A0-4977-B48C-E5D8EBFA8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51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Five patterns for Green </a:t>
            </a:r>
            <a:r>
              <a:rPr lang="fr-FR" dirty="0" err="1" smtClean="0"/>
              <a:t>Programming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JP Gouigoux, MVP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00786"/>
            <a:ext cx="13620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381" y="4776961"/>
            <a:ext cx="1647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43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few more </a:t>
            </a:r>
            <a:r>
              <a:rPr lang="fr-FR" dirty="0" err="1" smtClean="0"/>
              <a:t>recommendations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Use a profiler</a:t>
            </a:r>
            <a:endParaRPr lang="fr-FR" dirty="0" smtClean="0"/>
          </a:p>
          <a:p>
            <a:r>
              <a:rPr lang="fr-FR" dirty="0" err="1" smtClean="0"/>
              <a:t>Optimize</a:t>
            </a:r>
            <a:r>
              <a:rPr lang="fr-FR" dirty="0" smtClean="0"/>
              <a:t> hot </a:t>
            </a:r>
            <a:r>
              <a:rPr lang="fr-FR" dirty="0" err="1" smtClean="0"/>
              <a:t>paths</a:t>
            </a:r>
            <a:r>
              <a:rPr lang="fr-FR" dirty="0" smtClean="0"/>
              <a:t> first</a:t>
            </a:r>
            <a:endParaRPr lang="fr-FR" dirty="0" smtClean="0"/>
          </a:p>
          <a:p>
            <a:r>
              <a:rPr lang="fr-FR" dirty="0" smtClean="0"/>
              <a:t>Set a </a:t>
            </a:r>
            <a:r>
              <a:rPr lang="fr-FR" dirty="0" err="1" smtClean="0"/>
              <a:t>clear</a:t>
            </a:r>
            <a:r>
              <a:rPr lang="fr-FR" dirty="0" smtClean="0"/>
              <a:t> objective</a:t>
            </a:r>
            <a:endParaRPr lang="fr-FR" dirty="0" smtClean="0"/>
          </a:p>
          <a:p>
            <a:r>
              <a:rPr lang="fr-FR" dirty="0" smtClean="0"/>
              <a:t>Know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platform</a:t>
            </a:r>
            <a:r>
              <a:rPr lang="fr-FR" dirty="0" smtClean="0"/>
              <a:t> in </a:t>
            </a:r>
            <a:r>
              <a:rPr lang="fr-FR" dirty="0" err="1" smtClean="0"/>
              <a:t>depth</a:t>
            </a:r>
            <a:endParaRPr lang="fr-FR" dirty="0" smtClean="0"/>
          </a:p>
          <a:p>
            <a:r>
              <a:rPr lang="fr-FR" dirty="0" smtClean="0"/>
              <a:t>Do not confuse performance</a:t>
            </a:r>
            <a:br>
              <a:rPr lang="fr-FR" dirty="0" smtClean="0"/>
            </a:br>
            <a:r>
              <a:rPr lang="fr-FR" dirty="0" smtClean="0"/>
              <a:t>(speed) </a:t>
            </a:r>
            <a:r>
              <a:rPr lang="fr-FR" dirty="0" err="1" smtClean="0"/>
              <a:t>with</a:t>
            </a:r>
            <a:r>
              <a:rPr lang="fr-FR" dirty="0" smtClean="0"/>
              <a:t> performance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 err="1" smtClean="0"/>
              <a:t>efficiency</a:t>
            </a:r>
            <a:r>
              <a:rPr lang="fr-FR" smtClean="0"/>
              <a:t>)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728" y="2643662"/>
            <a:ext cx="3192760" cy="244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34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Goals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Show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/>
              <a:t> </a:t>
            </a:r>
            <a:r>
              <a:rPr lang="fr-FR" dirty="0" err="1" smtClean="0"/>
              <a:t>smells</a:t>
            </a:r>
            <a:endParaRPr lang="fr-FR" dirty="0" smtClean="0"/>
          </a:p>
          <a:p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a pain</a:t>
            </a:r>
            <a:endParaRPr lang="fr-FR" dirty="0" smtClean="0"/>
          </a:p>
          <a:p>
            <a:r>
              <a:rPr lang="fr-FR" dirty="0" err="1" smtClean="0"/>
              <a:t>Provide</a:t>
            </a:r>
            <a:r>
              <a:rPr lang="fr-FR" dirty="0" smtClean="0"/>
              <a:t> a solution</a:t>
            </a:r>
            <a:endParaRPr lang="fr-FR" dirty="0" smtClean="0"/>
          </a:p>
          <a:p>
            <a:r>
              <a:rPr lang="fr-FR" dirty="0" smtClean="0"/>
              <a:t>How to </a:t>
            </a:r>
            <a:r>
              <a:rPr lang="fr-FR" dirty="0" err="1" smtClean="0"/>
              <a:t>detect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5553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Correct use of </a:t>
            </a:r>
            <a:r>
              <a:rPr lang="fr-FR" dirty="0" err="1" smtClean="0"/>
              <a:t>loops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typical</a:t>
            </a:r>
            <a:r>
              <a:rPr lang="fr-FR" dirty="0"/>
              <a:t> </a:t>
            </a:r>
            <a:r>
              <a:rPr lang="fr-FR" dirty="0" err="1" smtClean="0"/>
              <a:t>smell</a:t>
            </a:r>
            <a:endParaRPr lang="fr-FR" dirty="0" smtClean="0"/>
          </a:p>
          <a:p>
            <a:r>
              <a:rPr lang="fr-FR" dirty="0" err="1" smtClean="0"/>
              <a:t>Principle</a:t>
            </a:r>
            <a:r>
              <a:rPr lang="fr-FR" dirty="0" smtClean="0"/>
              <a:t> #1 </a:t>
            </a:r>
            <a:r>
              <a:rPr lang="fr-FR" dirty="0" smtClean="0"/>
              <a:t>: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iterations</a:t>
            </a:r>
            <a:endParaRPr lang="fr-FR" dirty="0" smtClean="0"/>
          </a:p>
          <a:p>
            <a:r>
              <a:rPr lang="fr-FR" dirty="0" err="1" smtClean="0"/>
              <a:t>Principle</a:t>
            </a:r>
            <a:r>
              <a:rPr lang="fr-FR" dirty="0" smtClean="0"/>
              <a:t> </a:t>
            </a:r>
            <a:r>
              <a:rPr lang="fr-FR" dirty="0"/>
              <a:t>#</a:t>
            </a:r>
            <a:r>
              <a:rPr lang="fr-FR" dirty="0" smtClean="0"/>
              <a:t>2 : </a:t>
            </a:r>
            <a:r>
              <a:rPr lang="fr-FR" dirty="0" err="1" smtClean="0"/>
              <a:t>reduce</a:t>
            </a:r>
            <a:r>
              <a:rPr lang="fr-FR" dirty="0" smtClean="0"/>
              <a:t> content</a:t>
            </a:r>
            <a:endParaRPr lang="fr-FR" dirty="0" smtClean="0"/>
          </a:p>
          <a:p>
            <a:r>
              <a:rPr lang="fr-FR" dirty="0" err="1" smtClean="0"/>
              <a:t>Principle</a:t>
            </a:r>
            <a:r>
              <a:rPr lang="fr-FR" dirty="0" smtClean="0"/>
              <a:t> </a:t>
            </a:r>
            <a:r>
              <a:rPr lang="fr-FR" dirty="0"/>
              <a:t>#</a:t>
            </a:r>
            <a:r>
              <a:rPr lang="fr-FR" dirty="0" smtClean="0"/>
              <a:t>3 </a:t>
            </a:r>
            <a:r>
              <a:rPr lang="fr-FR" dirty="0" smtClean="0"/>
              <a:t>: </a:t>
            </a:r>
            <a:r>
              <a:rPr lang="fr-FR" dirty="0" smtClean="0"/>
              <a:t>use cache </a:t>
            </a:r>
            <a:r>
              <a:rPr lang="fr-FR" dirty="0" err="1" smtClean="0"/>
              <a:t>effects</a:t>
            </a:r>
            <a:endParaRPr lang="fr-FR" dirty="0" smtClean="0"/>
          </a:p>
          <a:p>
            <a:r>
              <a:rPr lang="fr-FR" dirty="0" smtClean="0"/>
              <a:t>Pattern </a:t>
            </a:r>
            <a:r>
              <a:rPr lang="fr-FR" dirty="0" err="1" smtClean="0"/>
              <a:t>seen</a:t>
            </a:r>
            <a:r>
              <a:rPr lang="fr-FR" dirty="0" smtClean="0"/>
              <a:t> in a profiler :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26389"/>
            <a:ext cx="45243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43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Correct use of exceptions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6366"/>
          </a:xfrm>
        </p:spPr>
        <p:txBody>
          <a:bodyPr>
            <a:normAutofit/>
          </a:bodyPr>
          <a:lstStyle/>
          <a:p>
            <a:r>
              <a:rPr lang="fr-FR" dirty="0" smtClean="0"/>
              <a:t>1 exception </a:t>
            </a:r>
            <a:r>
              <a:rPr lang="fr-FR" dirty="0" smtClean="0"/>
              <a:t>≈ 1000 </a:t>
            </a:r>
            <a:r>
              <a:rPr lang="fr-FR" dirty="0" err="1" smtClean="0"/>
              <a:t>boolean</a:t>
            </a:r>
            <a:r>
              <a:rPr lang="fr-FR" dirty="0" smtClean="0"/>
              <a:t> tests</a:t>
            </a:r>
            <a:endParaRPr lang="fr-FR" dirty="0" smtClean="0"/>
          </a:p>
          <a:p>
            <a:r>
              <a:rPr lang="fr-FR" dirty="0" err="1" smtClean="0"/>
              <a:t>Only</a:t>
            </a:r>
            <a:r>
              <a:rPr lang="fr-FR" dirty="0" smtClean="0"/>
              <a:t> use in </a:t>
            </a:r>
            <a:r>
              <a:rPr lang="fr-FR" dirty="0" err="1" smtClean="0"/>
              <a:t>exceptional</a:t>
            </a:r>
            <a:r>
              <a:rPr lang="fr-FR" dirty="0" smtClean="0"/>
              <a:t> cases, as the </a:t>
            </a:r>
            <a:r>
              <a:rPr lang="fr-FR" dirty="0" err="1" smtClean="0"/>
              <a:t>name</a:t>
            </a:r>
            <a:r>
              <a:rPr lang="fr-FR" dirty="0" smtClean="0"/>
              <a:t> </a:t>
            </a:r>
            <a:r>
              <a:rPr lang="fr-FR" dirty="0" err="1" smtClean="0"/>
              <a:t>indicates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66310"/>
            <a:ext cx="60388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90396"/>
            <a:ext cx="4619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43608" y="3822294"/>
            <a:ext cx="6264696" cy="7200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43608" y="4653136"/>
            <a:ext cx="6264696" cy="72008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52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Correct use of </a:t>
            </a:r>
            <a:r>
              <a:rPr lang="fr-FR" dirty="0" smtClean="0"/>
              <a:t>exceptions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/>
          </a:bodyPr>
          <a:lstStyle/>
          <a:p>
            <a:r>
              <a:rPr lang="fr-FR" dirty="0" err="1" smtClean="0"/>
              <a:t>Any</a:t>
            </a:r>
            <a:r>
              <a:rPr lang="fr-FR" dirty="0" smtClean="0"/>
              <a:t> good profiler shows </a:t>
            </a:r>
            <a:r>
              <a:rPr lang="fr-FR" dirty="0" err="1" smtClean="0"/>
              <a:t>them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As </a:t>
            </a:r>
            <a:r>
              <a:rPr lang="fr-FR" dirty="0" err="1" smtClean="0"/>
              <a:t>much</a:t>
            </a:r>
            <a:r>
              <a:rPr lang="fr-FR" dirty="0" smtClean="0"/>
              <a:t> as possible, </a:t>
            </a:r>
            <a:r>
              <a:rPr lang="fr-FR" dirty="0" err="1" smtClean="0"/>
              <a:t>stay</a:t>
            </a:r>
            <a:r>
              <a:rPr lang="fr-FR" dirty="0" smtClean="0"/>
              <a:t> in situations </a:t>
            </a:r>
            <a:r>
              <a:rPr lang="fr-FR" dirty="0" err="1" smtClean="0"/>
              <a:t>where</a:t>
            </a:r>
            <a:r>
              <a:rPr lang="fr-FR" dirty="0" smtClean="0"/>
              <a:t> exceptions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happen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29527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30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Fair</a:t>
            </a:r>
            <a:r>
              <a:rPr lang="fr-FR" dirty="0" smtClean="0"/>
              <a:t> use of memory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Master variables life cycle</a:t>
            </a:r>
            <a:endParaRPr lang="fr-FR" dirty="0" smtClean="0"/>
          </a:p>
          <a:p>
            <a:r>
              <a:rPr lang="fr-FR" dirty="0" err="1" smtClean="0"/>
              <a:t>Late</a:t>
            </a:r>
            <a:r>
              <a:rPr lang="fr-FR" dirty="0" smtClean="0"/>
              <a:t> </a:t>
            </a:r>
            <a:r>
              <a:rPr lang="fr-FR" dirty="0" err="1" smtClean="0"/>
              <a:t>creation</a:t>
            </a:r>
            <a:r>
              <a:rPr lang="fr-FR" dirty="0" smtClean="0"/>
              <a:t> / </a:t>
            </a:r>
            <a:r>
              <a:rPr lang="fr-FR" dirty="0" err="1" smtClean="0"/>
              <a:t>early</a:t>
            </a:r>
            <a:r>
              <a:rPr lang="fr-FR" dirty="0" smtClean="0"/>
              <a:t> release</a:t>
            </a:r>
            <a:endParaRPr lang="fr-FR" dirty="0" smtClean="0"/>
          </a:p>
          <a:p>
            <a:r>
              <a:rPr lang="fr-FR" dirty="0" smtClean="0"/>
              <a:t>GC </a:t>
            </a:r>
            <a:r>
              <a:rPr lang="fr-FR" dirty="0" err="1" smtClean="0"/>
              <a:t>generations</a:t>
            </a:r>
            <a:r>
              <a:rPr lang="fr-FR" dirty="0" smtClean="0"/>
              <a:t> ratio : </a:t>
            </a:r>
            <a:r>
              <a:rPr lang="fr-FR" dirty="0" smtClean="0"/>
              <a:t>1 / 10 / 1000</a:t>
            </a:r>
          </a:p>
          <a:p>
            <a:r>
              <a:rPr lang="fr-FR" dirty="0" smtClean="0"/>
              <a:t>Never call </a:t>
            </a:r>
            <a:r>
              <a:rPr lang="fr-FR" dirty="0" err="1" smtClean="0"/>
              <a:t>GC.Collect</a:t>
            </a:r>
            <a:r>
              <a:rPr lang="fr-FR" dirty="0" smtClean="0"/>
              <a:t>()</a:t>
            </a:r>
          </a:p>
          <a:p>
            <a:r>
              <a:rPr lang="fr-FR" dirty="0" err="1" smtClean="0"/>
              <a:t>Understand</a:t>
            </a:r>
            <a:r>
              <a:rPr lang="fr-FR" dirty="0" smtClean="0"/>
              <a:t> memory </a:t>
            </a:r>
            <a:r>
              <a:rPr lang="fr-FR" dirty="0" err="1" smtClean="0"/>
              <a:t>leaks</a:t>
            </a:r>
            <a:endParaRPr lang="fr-FR" dirty="0" smtClean="0"/>
          </a:p>
          <a:p>
            <a:r>
              <a:rPr lang="fr-FR" dirty="0" err="1" smtClean="0"/>
              <a:t>Understand</a:t>
            </a:r>
            <a:r>
              <a:rPr lang="fr-FR" dirty="0" smtClean="0"/>
              <a:t> fragmentation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064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Choosing</a:t>
            </a:r>
            <a:r>
              <a:rPr lang="fr-FR" dirty="0" smtClean="0"/>
              <a:t> the right API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 secret : RTFM</a:t>
            </a:r>
            <a:endParaRPr lang="fr-FR" dirty="0" smtClean="0"/>
          </a:p>
          <a:p>
            <a:r>
              <a:rPr lang="fr-FR" dirty="0" err="1" smtClean="0"/>
              <a:t>Typical</a:t>
            </a:r>
            <a:r>
              <a:rPr lang="fr-FR" dirty="0" smtClean="0"/>
              <a:t> case : string </a:t>
            </a:r>
            <a:r>
              <a:rPr lang="fr-FR" dirty="0" err="1" smtClean="0"/>
              <a:t>concatenation</a:t>
            </a:r>
            <a:endParaRPr lang="fr-FR" dirty="0" smtClean="0"/>
          </a:p>
          <a:p>
            <a:r>
              <a:rPr lang="fr-FR" dirty="0" smtClean="0"/>
              <a:t>.NET </a:t>
            </a:r>
            <a:r>
              <a:rPr lang="fr-FR" dirty="0" err="1" smtClean="0"/>
              <a:t>criteria</a:t>
            </a:r>
            <a:r>
              <a:rPr lang="fr-FR" dirty="0" smtClean="0"/>
              <a:t> </a:t>
            </a:r>
            <a:r>
              <a:rPr lang="fr-FR" dirty="0" smtClean="0"/>
              <a:t>: 5 </a:t>
            </a:r>
            <a:r>
              <a:rPr lang="fr-FR" dirty="0" err="1" smtClean="0"/>
              <a:t>operations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7502"/>
            <a:ext cx="28098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67622"/>
            <a:ext cx="50863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07704" y="3715493"/>
            <a:ext cx="5400600" cy="8625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907704" y="4867622"/>
            <a:ext cx="5400600" cy="100965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55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Choosing</a:t>
            </a:r>
            <a:r>
              <a:rPr lang="fr-FR" dirty="0" smtClean="0"/>
              <a:t> the right API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Hint</a:t>
            </a:r>
            <a:r>
              <a:rPr lang="fr-FR" dirty="0"/>
              <a:t> </a:t>
            </a:r>
            <a:r>
              <a:rPr lang="fr-FR" dirty="0" smtClean="0"/>
              <a:t>: check for </a:t>
            </a:r>
            <a:r>
              <a:rPr lang="fr-FR" dirty="0" err="1" smtClean="0"/>
              <a:t>unbalanced</a:t>
            </a:r>
            <a:r>
              <a:rPr lang="fr-FR" dirty="0" smtClean="0"/>
              <a:t> distributions</a:t>
            </a:r>
            <a:endParaRPr lang="fr-F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96952"/>
            <a:ext cx="459105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2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Stream </a:t>
            </a:r>
            <a:r>
              <a:rPr lang="fr-FR" dirty="0" err="1" smtClean="0"/>
              <a:t>instead</a:t>
            </a:r>
            <a:r>
              <a:rPr lang="fr-FR" dirty="0" smtClean="0"/>
              <a:t> of </a:t>
            </a:r>
            <a:r>
              <a:rPr lang="fr-FR" dirty="0" err="1" smtClean="0"/>
              <a:t>load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StreamReader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StreamWriter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instead</a:t>
            </a:r>
            <a:r>
              <a:rPr lang="fr-FR" dirty="0" smtClean="0"/>
              <a:t> of </a:t>
            </a:r>
            <a:r>
              <a:rPr lang="fr-FR" dirty="0" err="1" smtClean="0"/>
              <a:t>File.Read</a:t>
            </a:r>
            <a:r>
              <a:rPr lang="fr-FR" dirty="0" smtClean="0"/>
              <a:t> </a:t>
            </a:r>
            <a:r>
              <a:rPr lang="fr-FR" dirty="0" smtClean="0"/>
              <a:t>ou </a:t>
            </a:r>
            <a:r>
              <a:rPr lang="fr-FR" dirty="0" err="1" smtClean="0"/>
              <a:t>File.Append</a:t>
            </a:r>
            <a:endParaRPr lang="fr-FR" dirty="0" smtClean="0"/>
          </a:p>
          <a:p>
            <a:r>
              <a:rPr lang="fr-FR" dirty="0" err="1" smtClean="0"/>
              <a:t>XmlTextReader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XmlTextWriter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instead</a:t>
            </a:r>
            <a:r>
              <a:rPr lang="fr-FR" dirty="0" smtClean="0"/>
              <a:t> of </a:t>
            </a:r>
            <a:r>
              <a:rPr lang="fr-FR" dirty="0" err="1" smtClean="0"/>
              <a:t>XmlDocument</a:t>
            </a:r>
            <a:endParaRPr lang="fr-FR" dirty="0" smtClean="0"/>
          </a:p>
          <a:p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great</a:t>
            </a:r>
            <a:r>
              <a:rPr lang="fr-FR" dirty="0" smtClean="0"/>
              <a:t> in </a:t>
            </a:r>
            <a:r>
              <a:rPr lang="fr-FR" dirty="0" err="1" smtClean="0"/>
              <a:t>Linq</a:t>
            </a:r>
            <a:endParaRPr lang="fr-FR" dirty="0" smtClean="0"/>
          </a:p>
          <a:p>
            <a:pPr lvl="1"/>
            <a:r>
              <a:rPr lang="fr-FR" dirty="0" smtClean="0"/>
              <a:t>Strea</a:t>
            </a:r>
            <a:r>
              <a:rPr lang="fr-FR" dirty="0" smtClean="0"/>
              <a:t>m </a:t>
            </a:r>
            <a:r>
              <a:rPr lang="fr-FR" dirty="0" err="1" smtClean="0"/>
              <a:t>chaining</a:t>
            </a:r>
            <a:endParaRPr lang="fr-FR" dirty="0" smtClean="0"/>
          </a:p>
          <a:p>
            <a:pPr lvl="1"/>
            <a:r>
              <a:rPr lang="fr-FR" dirty="0" err="1" smtClean="0"/>
              <a:t>Lazy</a:t>
            </a:r>
            <a:r>
              <a:rPr lang="fr-FR" dirty="0" smtClean="0"/>
              <a:t> </a:t>
            </a:r>
            <a:r>
              <a:rPr lang="fr-FR" dirty="0" err="1" smtClean="0"/>
              <a:t>loading</a:t>
            </a:r>
            <a:endParaRPr lang="fr-FR" dirty="0" smtClean="0"/>
          </a:p>
          <a:p>
            <a:pPr lvl="1"/>
            <a:r>
              <a:rPr lang="fr-FR" dirty="0" err="1" smtClean="0"/>
              <a:t>Parallelism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55776" y="2132857"/>
            <a:ext cx="4248472" cy="5040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27584" y="1627263"/>
            <a:ext cx="5472608" cy="50482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55776" y="3212976"/>
            <a:ext cx="2592288" cy="5040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2707382"/>
            <a:ext cx="5616624" cy="50482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832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193</Words>
  <Application>Microsoft Office PowerPoint</Application>
  <PresentationFormat>Affichage à l'écran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Five patterns for Green Programming</vt:lpstr>
      <vt:lpstr>Goals</vt:lpstr>
      <vt:lpstr>Correct use of loops</vt:lpstr>
      <vt:lpstr>Correct use of exceptions</vt:lpstr>
      <vt:lpstr>Correct use of exceptions</vt:lpstr>
      <vt:lpstr>Fair use of memory</vt:lpstr>
      <vt:lpstr>Choosing the right API</vt:lpstr>
      <vt:lpstr>Choosing the right API</vt:lpstr>
      <vt:lpstr>Stream instead of load</vt:lpstr>
      <vt:lpstr>A few more recommendations</vt:lpstr>
    </vt:vector>
  </TitlesOfParts>
  <Company>MGDIS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Jean-Philippe Gouigoux</dc:creator>
  <cp:lastModifiedBy>Gouigoux Jean-Philippe</cp:lastModifiedBy>
  <cp:revision>11</cp:revision>
  <dcterms:created xsi:type="dcterms:W3CDTF">2013-11-04T20:04:07Z</dcterms:created>
  <dcterms:modified xsi:type="dcterms:W3CDTF">2013-11-28T09:33:17Z</dcterms:modified>
</cp:coreProperties>
</file>